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7.xml"/><Relationship Id="rId22" Type="http://schemas.openxmlformats.org/officeDocument/2006/relationships/font" Target="fonts/Lato-boldItalic.fntdata"/><Relationship Id="rId10" Type="http://schemas.openxmlformats.org/officeDocument/2006/relationships/slide" Target="slides/slide6.xml"/><Relationship Id="rId21" Type="http://schemas.openxmlformats.org/officeDocument/2006/relationships/font" Target="fonts/La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" Target="slides/slide1.xml"/><Relationship Id="rId19" Type="http://schemas.openxmlformats.org/officeDocument/2006/relationships/font" Target="fonts/Lato-regular.fntdata"/><Relationship Id="rId6" Type="http://schemas.openxmlformats.org/officeDocument/2006/relationships/slide" Target="slides/slide2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4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4" cy="5134399"/>
            <a:chOff x="0" y="75"/>
            <a:chExt cx="5153704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4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4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4"/>
            <a:chOff x="4406400" y="0"/>
            <a:chExt cx="4737600" cy="5143064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0" y="246946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4" y="267695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0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0" y="371847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2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89" y="433426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4"/>
            <a:chOff x="4406400" y="0"/>
            <a:chExt cx="4737600" cy="5143064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0" y="246946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4" y="267695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0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0" y="371847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2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89" y="433426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0" y="2469742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4" y="26771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0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0" y="37188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2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89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1"/>
            <a:ext cx="698925" cy="684657"/>
            <a:chOff x="0" y="3785671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1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8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Sprint #1</a:t>
            </a:r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By: Team_Four_Star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Light Retro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What was easy/hard?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What to change?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Familiar with what?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Other Resources used?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 Members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374" y="1307850"/>
            <a:ext cx="5799250" cy="35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 ReadMe Commits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412" y="1307850"/>
            <a:ext cx="6277065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 Backlog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774" y="1307850"/>
            <a:ext cx="6090475" cy="34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Eclipse IDE and STS Plugin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412" y="1144975"/>
            <a:ext cx="6277065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Spring Tool Suite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462" y="1199300"/>
            <a:ext cx="6277065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Java Tutorials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700" y="1057950"/>
            <a:ext cx="4685976" cy="26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324" y="1886875"/>
            <a:ext cx="4444074" cy="27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Spring Boot Tutorial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462" y="1307850"/>
            <a:ext cx="6277065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Github Tutorials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462" y="1307850"/>
            <a:ext cx="6277065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